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291" r:id="rId3"/>
    <p:sldId id="287" r:id="rId4"/>
    <p:sldId id="295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7" r:id="rId13"/>
    <p:sldId id="308" r:id="rId14"/>
    <p:sldId id="309" r:id="rId15"/>
    <p:sldId id="315" r:id="rId16"/>
    <p:sldId id="311" r:id="rId17"/>
    <p:sldId id="312" r:id="rId18"/>
    <p:sldId id="316" r:id="rId19"/>
    <p:sldId id="318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0" autoAdjust="0"/>
    <p:restoredTop sz="94660"/>
  </p:normalViewPr>
  <p:slideViewPr>
    <p:cSldViewPr>
      <p:cViewPr>
        <p:scale>
          <a:sx n="68" d="100"/>
          <a:sy n="68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72F23D-9E6E-4AED-9D24-F47B1ABBBE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C2287-A104-437B-A6A7-2F87581D4461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2F23D-9E6E-4AED-9D24-F47B1ABBBE3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2F23D-9E6E-4AED-9D24-F47B1ABBBE3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125B8-6190-4F5D-A728-DA45A6CF4841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41553-4973-42E9-B949-08FF46B36C19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A1637-9594-4D44-9043-86A8067E1B9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234E-0247-4140-B21D-92F50A5AE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1D1E-9AA5-48AF-8EDB-2103847A1C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3539-F5ED-4F11-8206-22923E00D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01B7-040E-4A95-BDBE-27B2BB029D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5700-9A4F-4D7D-B01C-70FC83C4F7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69AE1-EB6E-4FCE-896E-4BADA0A6F6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515E-2CFA-4C73-A601-20B31B3C61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D05E-8269-4931-B8D7-EAC68083C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C11F0-7FEF-4984-A8A0-D95672AC24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F749-ECBD-413E-8D65-8BA77E7252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101F-F157-4BB0-AF1A-F939E5FF1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5589-31C3-419C-9765-4613361E32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9943E4C-8CB9-468F-BE5A-0854F2BB0F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4615;&#39479;&#25854;&#23436;&#20840;&#38450;&#27835;&#25163;&#20874;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愛護自己尊重別人的身體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335713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高雄市國教輔導團    性平議題輔導小組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東光國小   林豫芬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雲朵形 2"/>
          <p:cNvSpPr/>
          <p:nvPr/>
        </p:nvSpPr>
        <p:spPr>
          <a:xfrm rot="21217522">
            <a:off x="6184015" y="1479959"/>
            <a:ext cx="2615565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這些都是身體的</a:t>
            </a:r>
            <a:r>
              <a:rPr lang="zh-TW" altLang="en-US" sz="2400" dirty="0" smtClean="0">
                <a:solidFill>
                  <a:srgbClr val="FF0000"/>
                </a:solidFill>
              </a:rPr>
              <a:t>隱私處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雲朵形 3"/>
          <p:cNvSpPr/>
          <p:nvPr/>
        </p:nvSpPr>
        <p:spPr>
          <a:xfrm rot="21217522">
            <a:off x="423375" y="4774593"/>
            <a:ext cx="2615565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侵犯他人的身體是不對的</a:t>
            </a:r>
            <a:r>
              <a:rPr lang="en-US" altLang="zh-TW" sz="2400" dirty="0" smtClean="0">
                <a:solidFill>
                  <a:srgbClr val="FF0000"/>
                </a:solidFill>
              </a:rPr>
              <a:t>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雲朵形 2"/>
          <p:cNvSpPr/>
          <p:nvPr/>
        </p:nvSpPr>
        <p:spPr>
          <a:xfrm>
            <a:off x="5868144" y="2132856"/>
            <a:ext cx="3059832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</a:rPr>
              <a:t>這樣就是性騷擾</a:t>
            </a:r>
            <a:r>
              <a:rPr lang="en-US" altLang="zh-TW" sz="2000" dirty="0" smtClean="0">
                <a:solidFill>
                  <a:srgbClr val="FF0000"/>
                </a:solidFill>
              </a:rPr>
              <a:t>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67802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04856" cy="1347936"/>
          </a:xfrm>
        </p:spPr>
        <p:txBody>
          <a:bodyPr/>
          <a:lstStyle/>
          <a:p>
            <a:r>
              <a:rPr lang="zh-TW" altLang="en-US" sz="3600" dirty="0" smtClean="0"/>
              <a:t>別忘了</a:t>
            </a:r>
            <a:r>
              <a:rPr lang="en-US" altLang="zh-TW" sz="3600" dirty="0" smtClean="0"/>
              <a:t>!</a:t>
            </a:r>
            <a:r>
              <a:rPr lang="zh-TW" altLang="en-US" sz="3600" dirty="0" smtClean="0"/>
              <a:t>還有背部和屁股／屁屁的部分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小狗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920880" cy="319240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27584" y="548680"/>
            <a:ext cx="7074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/>
              <a:t>「身體自主權」是指一個人對於自己身體的思想與感受，每個人都擁有自己做決定、自己做主張的權力及能力，同時也包含自我保護與管理的義務。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6870700" cy="1131887"/>
          </a:xfrm>
        </p:spPr>
        <p:txBody>
          <a:bodyPr/>
          <a:lstStyle/>
          <a:p>
            <a:r>
              <a:rPr lang="zh-TW" altLang="en-US" smtClean="0"/>
              <a:t>學習目標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了解每個人都是自己身體的主人</a:t>
            </a:r>
            <a:r>
              <a:rPr lang="zh-TW" altLang="zh-TW" smtClean="0"/>
              <a:t>，</a:t>
            </a:r>
            <a:r>
              <a:rPr lang="zh-TW" altLang="en-US" smtClean="0"/>
              <a:t>要</a:t>
            </a:r>
            <a:r>
              <a:rPr lang="zh-TW" altLang="zh-TW" smtClean="0"/>
              <a:t>學習「善盡義務」及「正確使用權利」的能力</a:t>
            </a:r>
            <a:r>
              <a:rPr lang="zh-TW" altLang="en-US" smtClean="0"/>
              <a:t>。</a:t>
            </a:r>
            <a:endParaRPr lang="en-US" altLang="zh-TW" smtClean="0"/>
          </a:p>
          <a:p>
            <a:r>
              <a:rPr lang="zh-TW" altLang="zh-TW" smtClean="0"/>
              <a:t>尊重別人也愛護自己，才是對自己的身體保護、負責與尊重的自主表現。</a:t>
            </a:r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桌面\1019正興國小\下載性騷擾完全防治手冊畫面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31875"/>
            <a:ext cx="705643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標題 4"/>
          <p:cNvSpPr>
            <a:spLocks noGrp="1"/>
          </p:cNvSpPr>
          <p:nvPr>
            <p:ph type="title"/>
          </p:nvPr>
        </p:nvSpPr>
        <p:spPr>
          <a:xfrm>
            <a:off x="685800" y="333375"/>
            <a:ext cx="6870700" cy="719138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資料來源</a:t>
            </a:r>
            <a:r>
              <a:rPr lang="en-US" altLang="zh-TW" sz="3200" smtClean="0"/>
              <a:t>:</a:t>
            </a:r>
            <a:r>
              <a:rPr lang="zh-TW" altLang="en-US" sz="3200" smtClean="0">
                <a:hlinkClick r:id="rId4" action="ppaction://hlinkpres?slideindex=1&amp;slidetitle="/>
              </a:rPr>
              <a:t>婦女新知基金會</a:t>
            </a:r>
            <a:endParaRPr lang="zh-TW" altLang="en-US" sz="3200" smtClean="0"/>
          </a:p>
        </p:txBody>
      </p:sp>
      <p:sp>
        <p:nvSpPr>
          <p:cNvPr id="819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校園性騷擾手冊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9551"/>
            <a:ext cx="9156735" cy="686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9144000" cy="6858000"/>
          </a:xfrm>
          <a:prstGeom prst="rect">
            <a:avLst/>
          </a:prstGeom>
        </p:spPr>
      </p:pic>
      <p:sp>
        <p:nvSpPr>
          <p:cNvPr id="3" name="雲朵形 2"/>
          <p:cNvSpPr/>
          <p:nvPr/>
        </p:nvSpPr>
        <p:spPr>
          <a:xfrm>
            <a:off x="6084168" y="1700808"/>
            <a:ext cx="3059832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</a:rPr>
              <a:t>這樣就是性騷擾</a:t>
            </a:r>
            <a:r>
              <a:rPr lang="en-US" altLang="zh-TW" sz="2000" dirty="0" smtClean="0">
                <a:solidFill>
                  <a:srgbClr val="FF0000"/>
                </a:solidFill>
              </a:rPr>
              <a:t>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校園性騷擾手冊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雲朵形 2"/>
          <p:cNvSpPr/>
          <p:nvPr/>
        </p:nvSpPr>
        <p:spPr>
          <a:xfrm rot="21217522">
            <a:off x="99846" y="2669531"/>
            <a:ext cx="2615565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這些都是身體的</a:t>
            </a:r>
            <a:r>
              <a:rPr lang="zh-TW" altLang="en-US" sz="2400" dirty="0" smtClean="0">
                <a:solidFill>
                  <a:srgbClr val="FF0000"/>
                </a:solidFill>
              </a:rPr>
              <a:t>隱私處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909</TotalTime>
  <Words>176</Words>
  <Application>Microsoft Office PowerPoint</Application>
  <PresentationFormat>如螢幕大小 (4:3)</PresentationFormat>
  <Paragraphs>33</Paragraphs>
  <Slides>19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Crayons</vt:lpstr>
      <vt:lpstr>愛護自己尊重別人的身體</vt:lpstr>
      <vt:lpstr>學習目標</vt:lpstr>
      <vt:lpstr>資料來源:婦女新知基金會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別忘了!還有背部和屁股／屁屁的部分</vt:lpstr>
      <vt:lpstr>投影片 16</vt:lpstr>
      <vt:lpstr>投影片 17</vt:lpstr>
      <vt:lpstr>投影片 18</vt:lpstr>
      <vt:lpstr>投影片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用愛組成一個家</dc:title>
  <dc:creator>命題光碟</dc:creator>
  <cp:lastModifiedBy>Your User Name</cp:lastModifiedBy>
  <cp:revision>53</cp:revision>
  <dcterms:created xsi:type="dcterms:W3CDTF">2012-09-19T00:32:34Z</dcterms:created>
  <dcterms:modified xsi:type="dcterms:W3CDTF">2012-10-12T08:23:52Z</dcterms:modified>
</cp:coreProperties>
</file>